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7.png" ContentType="image/png"/>
  <Override PartName="/ppt/media/image8.png" ContentType="image/png"/>
  <Override PartName="/ppt/media/image6.png" ContentType="image/png"/>
  <Override PartName="/ppt/media/image3.png" ContentType="image/png"/>
  <Override PartName="/ppt/media/image5.png" ContentType="image/png"/>
  <Override PartName="/ppt/media/image4.png" ContentType="image/png"/>
  <Override PartName="/ppt/media/image9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2.jpeg" ContentType="image/jpeg"/>
  <Override PartName="/ppt/media/image1.jpeg" ContentType="image/jpeg"/>
  <Override PartName="/ppt/media/image24.png" ContentType="image/png"/>
  <Override PartName="/ppt/media/image17.png" ContentType="image/png"/>
  <Override PartName="/ppt/media/image19.png" ContentType="image/png"/>
  <Override PartName="/ppt/media/image18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B42802-63E1-4F88-81C5-19AEC555349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753B42-C8FB-493A-B546-B5FFDA2EBB7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23110E-2A77-4477-98DD-A08AADBA270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34E7E7-73C5-4603-9721-5D4D567E1F7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209087-4641-4623-B855-0F1F9AFF2F3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C1C4A6-7E3B-4CFE-B990-D04F1BFF364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30623F-2E06-4F01-82BF-7DFFF84418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749DE9-D756-425C-8486-B3218B195E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280" cy="762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7D7962A-BDB1-479F-ADBA-CE6E29E7994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0E668E-5C36-4E54-B5B1-35A85E837AA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B1F419-1468-4736-B068-45AFCAE126F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512CB8-1267-4C67-9C4E-2F3E05582D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-8640"/>
            <a:ext cx="12191400" cy="6867000"/>
            <a:chOff x="0" y="-8640"/>
            <a:chExt cx="12191400" cy="6867000"/>
          </a:xfrm>
        </p:grpSpPr>
        <p:cxnSp>
          <p:nvCxnSpPr>
            <p:cNvPr id="1" name="Straight Connector 19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2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3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720" y="-8640"/>
            <a:ext cx="12190680" cy="6867000"/>
            <a:chOff x="720" y="-8640"/>
            <a:chExt cx="12190680" cy="6867000"/>
          </a:xfrm>
        </p:grpSpPr>
        <p:cxnSp>
          <p:nvCxnSpPr>
            <p:cNvPr id="12" name="Straight Connector 31"/>
            <p:cNvCxnSpPr/>
            <p:nvPr/>
          </p:nvCxnSpPr>
          <p:spPr>
            <a:xfrm>
              <a:off x="9370800" y="0"/>
              <a:ext cx="122004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cxnSp>
          <p:nvCxnSpPr>
            <p:cNvPr id="13" name="Straight Connector 20"/>
            <p:cNvCxnSpPr/>
            <p:nvPr/>
          </p:nvCxnSpPr>
          <p:spPr>
            <a:xfrm flipH="1">
              <a:off x="7425000" y="3681360"/>
              <a:ext cx="4764240" cy="317736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sp>
          <p:nvSpPr>
            <p:cNvPr id="14" name="Rectangle 23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>
                <a:gd name="textAreaLeft" fmla="*/ 0 w 3006720"/>
                <a:gd name="textAreaRight" fmla="*/ 3007440 w 3006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>
                <a:gd name="textAreaLeft" fmla="*/ 0 w 2587680"/>
                <a:gd name="textAreaRight" fmla="*/ 2588400 w 258768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16" name="Isosceles Triangle 26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>
                <a:gd name="textAreaLeft" fmla="*/ 0 w 2853720"/>
                <a:gd name="textAreaRight" fmla="*/ 2854440 w 2853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>
                <a:gd name="textAreaLeft" fmla="*/ 0 w 1289520"/>
                <a:gd name="textAreaRight" fmla="*/ 1290240 w 12895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>
                <a:gd name="textAreaLeft" fmla="*/ 0 w 1249200"/>
                <a:gd name="textAreaRight" fmla="*/ 1249920 w 12492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20" name="Isosceles Triangle 30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  <p:sp>
          <p:nvSpPr>
            <p:cNvPr id="21" name="Isosceles Triangle 18"/>
            <p:cNvSpPr/>
            <p:nvPr/>
          </p:nvSpPr>
          <p:spPr>
            <a:xfrm rot="10800000">
              <a:off x="720" y="720"/>
              <a:ext cx="842040" cy="56653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XO Oriel"/>
                <a:ea typeface="DejaVu Sans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28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ftr" idx="1"/>
          </p:nvPr>
        </p:nvSpPr>
        <p:spPr>
          <a:xfrm>
            <a:off x="677160" y="6041520"/>
            <a:ext cx="6296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sldNum" idx="2"/>
          </p:nvPr>
        </p:nvSpPr>
        <p:spPr>
          <a:xfrm>
            <a:off x="8590680" y="6041520"/>
            <a:ext cx="6825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FCAE878-EE53-4B1A-A447-7FAA0807D550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dt" idx="3"/>
          </p:nvPr>
        </p:nvSpPr>
        <p:spPr>
          <a:xfrm>
            <a:off x="7205040" y="6041520"/>
            <a:ext cx="9111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>
            <a:lumMod val="7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User\Desktop\Флешки\Все флешки\Флешка 2023 г\КОД и ЛОГОТИП\КОД.jpg"/>
          <p:cNvPicPr/>
          <p:nvPr/>
        </p:nvPicPr>
        <p:blipFill>
          <a:blip r:embed="rId1"/>
          <a:stretch/>
        </p:blipFill>
        <p:spPr>
          <a:xfrm>
            <a:off x="57240" y="24840"/>
            <a:ext cx="1194840" cy="119484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3" descr="C:\Users\User\Desktop\Флешки\Все флешки\Флешка 2023 г\КОД и ЛОГОТИП\ЛОГОТИП и КОД.jpg"/>
          <p:cNvPicPr/>
          <p:nvPr/>
        </p:nvPicPr>
        <p:blipFill>
          <a:blip r:embed="rId2"/>
          <a:srcRect l="16207" t="31234" r="15047" b="30953"/>
          <a:stretch/>
        </p:blipFill>
        <p:spPr>
          <a:xfrm>
            <a:off x="1229400" y="65160"/>
            <a:ext cx="1684800" cy="1064520"/>
          </a:xfrm>
          <a:prstGeom prst="rect">
            <a:avLst/>
          </a:prstGeom>
          <a:ln w="0">
            <a:noFill/>
          </a:ln>
        </p:spPr>
      </p:pic>
      <p:pic>
        <p:nvPicPr>
          <p:cNvPr id="65" name="" descr=""/>
          <p:cNvPicPr/>
          <p:nvPr/>
        </p:nvPicPr>
        <p:blipFill>
          <a:blip r:embed="rId3"/>
          <a:stretch/>
        </p:blipFill>
        <p:spPr>
          <a:xfrm>
            <a:off x="180000" y="1272240"/>
            <a:ext cx="1800000" cy="1800000"/>
          </a:xfrm>
          <a:prstGeom prst="rect">
            <a:avLst/>
          </a:prstGeom>
          <a:ln w="0">
            <a:noFill/>
          </a:ln>
        </p:spPr>
      </p:pic>
      <p:pic>
        <p:nvPicPr>
          <p:cNvPr id="66" name="" descr=""/>
          <p:cNvPicPr/>
          <p:nvPr/>
        </p:nvPicPr>
        <p:blipFill>
          <a:blip r:embed="rId4"/>
          <a:stretch/>
        </p:blipFill>
        <p:spPr>
          <a:xfrm>
            <a:off x="3060000" y="180000"/>
            <a:ext cx="8937000" cy="6620040"/>
          </a:xfrm>
          <a:prstGeom prst="rect">
            <a:avLst/>
          </a:prstGeom>
          <a:ln w="0">
            <a:noFill/>
          </a:ln>
        </p:spPr>
      </p:pic>
      <p:pic>
        <p:nvPicPr>
          <p:cNvPr id="67" name="" descr=""/>
          <p:cNvPicPr/>
          <p:nvPr/>
        </p:nvPicPr>
        <p:blipFill>
          <a:blip r:embed="rId5"/>
          <a:stretch/>
        </p:blipFill>
        <p:spPr>
          <a:xfrm>
            <a:off x="180000" y="3240000"/>
            <a:ext cx="2642040" cy="19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180000" y="108360"/>
            <a:ext cx="9213120" cy="6551640"/>
          </a:xfrm>
          <a:prstGeom prst="rect">
            <a:avLst/>
          </a:prstGeom>
          <a:ln w="0">
            <a:noFill/>
          </a:ln>
        </p:spPr>
      </p:pic>
      <p:pic>
        <p:nvPicPr>
          <p:cNvPr id="69" name="" descr=""/>
          <p:cNvPicPr/>
          <p:nvPr/>
        </p:nvPicPr>
        <p:blipFill>
          <a:blip r:embed="rId2"/>
          <a:stretch/>
        </p:blipFill>
        <p:spPr>
          <a:xfrm>
            <a:off x="9680760" y="493200"/>
            <a:ext cx="2379240" cy="3106800"/>
          </a:xfrm>
          <a:prstGeom prst="rect">
            <a:avLst/>
          </a:prstGeom>
          <a:ln w="0">
            <a:noFill/>
          </a:ln>
        </p:spPr>
      </p:pic>
      <p:pic>
        <p:nvPicPr>
          <p:cNvPr id="70" name="" descr=""/>
          <p:cNvPicPr/>
          <p:nvPr/>
        </p:nvPicPr>
        <p:blipFill>
          <a:blip r:embed="rId3"/>
          <a:stretch/>
        </p:blipFill>
        <p:spPr>
          <a:xfrm>
            <a:off x="9272160" y="4033080"/>
            <a:ext cx="2754720" cy="242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173880" y="82080"/>
            <a:ext cx="4957920" cy="4957920"/>
          </a:xfrm>
          <a:prstGeom prst="rect">
            <a:avLst/>
          </a:prstGeom>
          <a:ln w="0">
            <a:noFill/>
          </a:ln>
        </p:spPr>
      </p:pic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4838760" y="3270240"/>
            <a:ext cx="3587760" cy="3587760"/>
          </a:xfrm>
          <a:prstGeom prst="rect">
            <a:avLst/>
          </a:prstGeom>
          <a:ln w="0"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1372320" y="4860000"/>
            <a:ext cx="2227680" cy="1620000"/>
          </a:xfrm>
          <a:prstGeom prst="rect">
            <a:avLst/>
          </a:prstGeom>
          <a:ln w="0">
            <a:noFill/>
          </a:ln>
        </p:spPr>
      </p:pic>
      <p:pic>
        <p:nvPicPr>
          <p:cNvPr id="74" name="" descr=""/>
          <p:cNvPicPr/>
          <p:nvPr/>
        </p:nvPicPr>
        <p:blipFill>
          <a:blip r:embed="rId4"/>
          <a:stretch/>
        </p:blipFill>
        <p:spPr>
          <a:xfrm>
            <a:off x="8640000" y="3420000"/>
            <a:ext cx="3420000" cy="3420000"/>
          </a:xfrm>
          <a:prstGeom prst="rect">
            <a:avLst/>
          </a:prstGeom>
          <a:ln w="0">
            <a:noFill/>
          </a:ln>
        </p:spPr>
      </p:pic>
      <p:pic>
        <p:nvPicPr>
          <p:cNvPr id="75" name="" descr=""/>
          <p:cNvPicPr/>
          <p:nvPr/>
        </p:nvPicPr>
        <p:blipFill>
          <a:blip r:embed="rId5"/>
          <a:stretch/>
        </p:blipFill>
        <p:spPr>
          <a:xfrm>
            <a:off x="5688360" y="128880"/>
            <a:ext cx="5471640" cy="314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7560000" y="147600"/>
            <a:ext cx="4500000" cy="6400440"/>
          </a:xfrm>
          <a:prstGeom prst="rect">
            <a:avLst/>
          </a:prstGeom>
          <a:ln w="0"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786960" y="4355640"/>
            <a:ext cx="5400000" cy="2407320"/>
          </a:xfrm>
          <a:prstGeom prst="rect">
            <a:avLst/>
          </a:prstGeom>
          <a:ln w="0"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80000" y="142560"/>
            <a:ext cx="6805080" cy="429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234720" y="151560"/>
            <a:ext cx="7963920" cy="5968440"/>
          </a:xfrm>
          <a:prstGeom prst="rect">
            <a:avLst/>
          </a:prstGeom>
          <a:ln w="0">
            <a:noFill/>
          </a:ln>
        </p:spPr>
      </p:pic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8652240" y="180000"/>
            <a:ext cx="3227760" cy="3227760"/>
          </a:xfrm>
          <a:prstGeom prst="rect">
            <a:avLst/>
          </a:prstGeom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8217000" y="3600000"/>
            <a:ext cx="3843000" cy="28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124560" y="161640"/>
            <a:ext cx="5995440" cy="4531320"/>
          </a:xfrm>
          <a:prstGeom prst="rect">
            <a:avLst/>
          </a:prstGeom>
          <a:ln w="0">
            <a:noFill/>
          </a:ln>
        </p:spPr>
      </p:pic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6840000" y="180000"/>
            <a:ext cx="3960000" cy="2967480"/>
          </a:xfrm>
          <a:prstGeom prst="rect">
            <a:avLst/>
          </a:prstGeom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6300000" y="3420000"/>
            <a:ext cx="2880000" cy="2880000"/>
          </a:xfrm>
          <a:prstGeom prst="rect">
            <a:avLst/>
          </a:prstGeom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4"/>
          <a:stretch/>
        </p:blipFill>
        <p:spPr>
          <a:xfrm>
            <a:off x="938160" y="4740480"/>
            <a:ext cx="4140000" cy="2086920"/>
          </a:xfrm>
          <a:prstGeom prst="rect">
            <a:avLst/>
          </a:prstGeom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5"/>
          <a:stretch/>
        </p:blipFill>
        <p:spPr>
          <a:xfrm>
            <a:off x="9301320" y="3420000"/>
            <a:ext cx="2758680" cy="27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Application>Редактор_презентаций/2.5.0.0$Linux_X86_64 LibreOffice_project/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2023-05-30T18:24:10Z</dcterms:created>
  <dc:creator>Я</dc:creator>
  <dc:description/>
  <dc:language>ru-RU</dc:language>
  <cp:lastModifiedBy/>
  <dcterms:modified xsi:type="dcterms:W3CDTF">2024-05-24T16:06:45Z</dcterms:modified>
  <cp:revision>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</vt:i4>
  </property>
</Properties>
</file>