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763A-A763-4238-92A6-26E099D16BAE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F1E-87E0-4E6A-8AB8-F721483545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260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763A-A763-4238-92A6-26E099D16BAE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F1E-87E0-4E6A-8AB8-F721483545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386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763A-A763-4238-92A6-26E099D16BAE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F1E-87E0-4E6A-8AB8-F721483545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408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763A-A763-4238-92A6-26E099D16BAE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F1E-87E0-4E6A-8AB8-F721483545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53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763A-A763-4238-92A6-26E099D16BAE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F1E-87E0-4E6A-8AB8-F721483545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850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763A-A763-4238-92A6-26E099D16BAE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F1E-87E0-4E6A-8AB8-F721483545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58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763A-A763-4238-92A6-26E099D16BAE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F1E-87E0-4E6A-8AB8-F721483545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431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763A-A763-4238-92A6-26E099D16BAE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F1E-87E0-4E6A-8AB8-F721483545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250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763A-A763-4238-92A6-26E099D16BAE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F1E-87E0-4E6A-8AB8-F721483545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61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763A-A763-4238-92A6-26E099D16BAE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F1E-87E0-4E6A-8AB8-F721483545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230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763A-A763-4238-92A6-26E099D16BAE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0AF1E-87E0-4E6A-8AB8-F721483545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7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5763A-A763-4238-92A6-26E099D16BAE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0AF1E-87E0-4E6A-8AB8-F721483545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216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51" y="122828"/>
            <a:ext cx="11614245" cy="661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734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</dc:creator>
  <cp:lastModifiedBy>Я</cp:lastModifiedBy>
  <cp:revision>2</cp:revision>
  <dcterms:created xsi:type="dcterms:W3CDTF">2023-05-30T18:28:47Z</dcterms:created>
  <dcterms:modified xsi:type="dcterms:W3CDTF">2023-05-30T18:30:23Z</dcterms:modified>
</cp:coreProperties>
</file>